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1" r:id="rId15"/>
    <p:sldId id="274" r:id="rId16"/>
    <p:sldId id="269" r:id="rId17"/>
    <p:sldId id="277" r:id="rId18"/>
    <p:sldId id="270" r:id="rId19"/>
    <p:sldId id="275" r:id="rId20"/>
    <p:sldId id="276" r:id="rId21"/>
    <p:sldId id="272" r:id="rId22"/>
    <p:sldId id="273" r:id="rId23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25"/>
      <p:bold r:id="rId26"/>
      <p:italic r:id="rId27"/>
      <p:boldItalic r:id="rId28"/>
    </p:embeddedFont>
    <p:embeddedFont>
      <p:font typeface="Roboto Mono Light" panose="00000009000000000000" pitchFamily="49" charset="0"/>
      <p:regular r:id="rId29"/>
      <p:bold r:id="rId30"/>
      <p:italic r:id="rId31"/>
      <p:boldItalic r:id="rId32"/>
    </p:embeddedFont>
    <p:embeddedFont>
      <p:font typeface="Roboto Mono Medium" panose="00000009000000000000" pitchFamily="49" charset="0"/>
      <p:regular r:id="rId33"/>
      <p:bold r:id="rId34"/>
      <p:italic r:id="rId35"/>
      <p:boldItalic r:id="rId36"/>
    </p:embeddedFont>
    <p:embeddedFont>
      <p:font typeface="Roboto Mono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8" dt="2024-08-22T12:31:00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2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E79DD546-811D-4AB2-A1CF-7F2ECDD5CE61}"/>
    <pc:docChg chg="custSel addSld modSld sldOrd">
      <pc:chgData name="Large, Dominic" userId="088054a7-cd9a-44d3-bca7-3845f73b84f7" providerId="ADAL" clId="{E79DD546-811D-4AB2-A1CF-7F2ECDD5CE61}" dt="2024-08-22T12:48:02.403" v="281" actId="20577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  <pc:sldChg chg="addSp delSp modSp add mod">
        <pc:chgData name="Large, Dominic" userId="088054a7-cd9a-44d3-bca7-3845f73b84f7" providerId="ADAL" clId="{E79DD546-811D-4AB2-A1CF-7F2ECDD5CE61}" dt="2024-08-22T02:26:20.048" v="74" actId="1076"/>
        <pc:sldMkLst>
          <pc:docMk/>
          <pc:sldMk cId="339937922" sldId="271"/>
        </pc:sldMkLst>
        <pc:spChg chg="mod">
          <ac:chgData name="Large, Dominic" userId="088054a7-cd9a-44d3-bca7-3845f73b84f7" providerId="ADAL" clId="{E79DD546-811D-4AB2-A1CF-7F2ECDD5CE61}" dt="2024-08-22T02:26:20.048" v="74" actId="1076"/>
          <ac:spMkLst>
            <pc:docMk/>
            <pc:sldMk cId="339937922" sldId="271"/>
            <ac:spMk id="2" creationId="{D6909CA7-0139-4ECD-8E67-7090D7175880}"/>
          </ac:spMkLst>
        </pc:spChg>
        <pc:spChg chg="del">
          <ac:chgData name="Large, Dominic" userId="088054a7-cd9a-44d3-bca7-3845f73b84f7" providerId="ADAL" clId="{E79DD546-811D-4AB2-A1CF-7F2ECDD5CE61}" dt="2024-08-22T02:25:57.169" v="56" actId="478"/>
          <ac:spMkLst>
            <pc:docMk/>
            <pc:sldMk cId="339937922" sldId="271"/>
            <ac:spMk id="3" creationId="{F517D6F2-BC16-7F54-6464-AAAC3E5AB94A}"/>
          </ac:spMkLst>
        </pc:spChg>
        <pc:spChg chg="del">
          <ac:chgData name="Large, Dominic" userId="088054a7-cd9a-44d3-bca7-3845f73b84f7" providerId="ADAL" clId="{E79DD546-811D-4AB2-A1CF-7F2ECDD5CE61}" dt="2024-08-22T02:25:58.808" v="57" actId="478"/>
          <ac:spMkLst>
            <pc:docMk/>
            <pc:sldMk cId="339937922" sldId="271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E79DD546-811D-4AB2-A1CF-7F2ECDD5CE61}" dt="2024-08-22T02:25:55.776" v="55" actId="478"/>
          <ac:spMkLst>
            <pc:docMk/>
            <pc:sldMk cId="339937922" sldId="271"/>
            <ac:spMk id="6" creationId="{0AC9B824-EA6E-4731-8861-EBCA5A2FD135}"/>
          </ac:spMkLst>
        </pc:spChg>
        <pc:spChg chg="del">
          <ac:chgData name="Large, Dominic" userId="088054a7-cd9a-44d3-bca7-3845f73b84f7" providerId="ADAL" clId="{E79DD546-811D-4AB2-A1CF-7F2ECDD5CE61}" dt="2024-08-22T02:25:53.084" v="54" actId="478"/>
          <ac:spMkLst>
            <pc:docMk/>
            <pc:sldMk cId="339937922" sldId="271"/>
            <ac:spMk id="8" creationId="{497C3568-AD46-809C-AFC2-03CBD0C93428}"/>
          </ac:spMkLst>
        </pc:spChg>
      </pc:sldChg>
      <pc:sldChg chg="modSp add mod">
        <pc:chgData name="Large, Dominic" userId="088054a7-cd9a-44d3-bca7-3845f73b84f7" providerId="ADAL" clId="{E79DD546-811D-4AB2-A1CF-7F2ECDD5CE61}" dt="2024-08-22T02:26:57.606" v="105" actId="20577"/>
        <pc:sldMkLst>
          <pc:docMk/>
          <pc:sldMk cId="1956689143" sldId="272"/>
        </pc:sldMkLst>
        <pc:spChg chg="mod">
          <ac:chgData name="Large, Dominic" userId="088054a7-cd9a-44d3-bca7-3845f73b84f7" providerId="ADAL" clId="{E79DD546-811D-4AB2-A1CF-7F2ECDD5CE61}" dt="2024-08-22T02:26:35.910" v="90" actId="20577"/>
          <ac:spMkLst>
            <pc:docMk/>
            <pc:sldMk cId="1956689143" sldId="272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02:26:57.606" v="105" actId="20577"/>
          <ac:spMkLst>
            <pc:docMk/>
            <pc:sldMk cId="1956689143" sldId="272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55.949" v="104" actId="20577"/>
          <ac:spMkLst>
            <pc:docMk/>
            <pc:sldMk cId="1956689143" sldId="272"/>
            <ac:spMk id="4" creationId="{7DDF8904-0131-A823-D3F0-F8AA95A834B5}"/>
          </ac:spMkLst>
        </pc:spChg>
      </pc:sldChg>
      <pc:sldChg chg="modSp add mod">
        <pc:chgData name="Large, Dominic" userId="088054a7-cd9a-44d3-bca7-3845f73b84f7" providerId="ADAL" clId="{E79DD546-811D-4AB2-A1CF-7F2ECDD5CE61}" dt="2024-08-22T12:48:02.403" v="281" actId="20577"/>
        <pc:sldMkLst>
          <pc:docMk/>
          <pc:sldMk cId="431645467" sldId="273"/>
        </pc:sldMkLst>
        <pc:spChg chg="mod">
          <ac:chgData name="Large, Dominic" userId="088054a7-cd9a-44d3-bca7-3845f73b84f7" providerId="ADAL" clId="{E79DD546-811D-4AB2-A1CF-7F2ECDD5CE61}" dt="2024-08-22T02:26:42.576" v="101" actId="20577"/>
          <ac:spMkLst>
            <pc:docMk/>
            <pc:sldMk cId="431645467" sldId="273"/>
            <ac:spMk id="2" creationId="{D6909CA7-0139-4ECD-8E67-7090D7175880}"/>
          </ac:spMkLst>
        </pc:spChg>
        <pc:spChg chg="mod">
          <ac:chgData name="Large, Dominic" userId="088054a7-cd9a-44d3-bca7-3845f73b84f7" providerId="ADAL" clId="{E79DD546-811D-4AB2-A1CF-7F2ECDD5CE61}" dt="2024-08-22T12:48:02.403" v="281" actId="20577"/>
          <ac:spMkLst>
            <pc:docMk/>
            <pc:sldMk cId="431645467" sldId="273"/>
            <ac:spMk id="3" creationId="{202249D1-82ED-2F55-BC1A-C317C76219D9}"/>
          </ac:spMkLst>
        </pc:spChg>
        <pc:spChg chg="mod">
          <ac:chgData name="Large, Dominic" userId="088054a7-cd9a-44d3-bca7-3845f73b84f7" providerId="ADAL" clId="{E79DD546-811D-4AB2-A1CF-7F2ECDD5CE61}" dt="2024-08-22T02:26:47.861" v="102" actId="20577"/>
          <ac:spMkLst>
            <pc:docMk/>
            <pc:sldMk cId="431645467" sldId="273"/>
            <ac:spMk id="4" creationId="{7DDF8904-0131-A823-D3F0-F8AA95A834B5}"/>
          </ac:spMkLst>
        </pc:spChg>
      </pc:sldChg>
      <pc:sldChg chg="addSp delSp modSp add mod ord">
        <pc:chgData name="Large, Dominic" userId="088054a7-cd9a-44d3-bca7-3845f73b84f7" providerId="ADAL" clId="{E79DD546-811D-4AB2-A1CF-7F2ECDD5CE61}" dt="2024-08-22T02:27:41.292" v="112"/>
        <pc:sldMkLst>
          <pc:docMk/>
          <pc:sldMk cId="2112572582" sldId="274"/>
        </pc:sldMkLst>
        <pc:spChg chg="del">
          <ac:chgData name="Large, Dominic" userId="088054a7-cd9a-44d3-bca7-3845f73b84f7" providerId="ADAL" clId="{E79DD546-811D-4AB2-A1CF-7F2ECDD5CE61}" dt="2024-08-22T02:27:16.093" v="107" actId="478"/>
          <ac:spMkLst>
            <pc:docMk/>
            <pc:sldMk cId="2112572582" sldId="274"/>
            <ac:spMk id="7" creationId="{8F21AD15-5445-7591-6043-1374C23444B2}"/>
          </ac:spMkLst>
        </pc:spChg>
        <pc:picChg chg="add mod">
          <ac:chgData name="Large, Dominic" userId="088054a7-cd9a-44d3-bca7-3845f73b84f7" providerId="ADAL" clId="{E79DD546-811D-4AB2-A1CF-7F2ECDD5CE61}" dt="2024-08-22T02:27:39.241" v="110" actId="1076"/>
          <ac:picMkLst>
            <pc:docMk/>
            <pc:sldMk cId="2112572582" sldId="274"/>
            <ac:picMk id="4" creationId="{CF8FB84C-6152-55D6-6D49-813AF4BB3171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5" creationId="{C8FF1F09-C03C-A5AA-F198-8CCD47B4F92E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2" creationId="{77B9C945-A787-DCA1-36E3-141723C70FA0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4" creationId="{BC3D0477-4F3B-80FA-CC2F-1E5D4CAD51FF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6" creationId="{1F2C787A-BA2C-AB33-58D2-6F4CDB103F86}"/>
          </ac:picMkLst>
        </pc:picChg>
        <pc:picChg chg="del">
          <ac:chgData name="Large, Dominic" userId="088054a7-cd9a-44d3-bca7-3845f73b84f7" providerId="ADAL" clId="{E79DD546-811D-4AB2-A1CF-7F2ECDD5CE61}" dt="2024-08-22T02:27:16.093" v="107" actId="478"/>
          <ac:picMkLst>
            <pc:docMk/>
            <pc:sldMk cId="2112572582" sldId="274"/>
            <ac:picMk id="18" creationId="{E54BCAFB-64C3-8FB2-E077-444D2F12F102}"/>
          </ac:picMkLst>
        </pc:pic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1" creationId="{A760C4D7-5028-0DAE-C472-14850B8C987F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3" creationId="{BB66FCE5-CA22-2182-A2F6-0954FEFB1D9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5" creationId="{A329DC4C-2E0F-54A1-C116-64601D557307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27" creationId="{068D7E7D-9BBB-7E65-230A-CB157D70D223}"/>
          </ac:cxnSpMkLst>
        </pc:cxnChg>
        <pc:cxnChg chg="del">
          <ac:chgData name="Large, Dominic" userId="088054a7-cd9a-44d3-bca7-3845f73b84f7" providerId="ADAL" clId="{E79DD546-811D-4AB2-A1CF-7F2ECDD5CE61}" dt="2024-08-22T02:27:16.093" v="107" actId="478"/>
          <ac:cxnSpMkLst>
            <pc:docMk/>
            <pc:sldMk cId="2112572582" sldId="274"/>
            <ac:cxnSpMk id="32" creationId="{63F8EBC1-E816-3C6F-EE87-A1F5DBE5D9AF}"/>
          </ac:cxnSpMkLst>
        </pc:cxnChg>
      </pc:sldChg>
      <pc:sldChg chg="addSp modSp add mod">
        <pc:chgData name="Large, Dominic" userId="088054a7-cd9a-44d3-bca7-3845f73b84f7" providerId="ADAL" clId="{E79DD546-811D-4AB2-A1CF-7F2ECDD5CE61}" dt="2024-08-22T12:31:48.820" v="210" actId="1076"/>
        <pc:sldMkLst>
          <pc:docMk/>
          <pc:sldMk cId="1202722905" sldId="277"/>
        </pc:sldMkLst>
        <pc:spChg chg="add mod">
          <ac:chgData name="Large, Dominic" userId="088054a7-cd9a-44d3-bca7-3845f73b84f7" providerId="ADAL" clId="{E79DD546-811D-4AB2-A1CF-7F2ECDD5CE61}" dt="2024-08-22T12:31:48.820" v="210" actId="1076"/>
          <ac:spMkLst>
            <pc:docMk/>
            <pc:sldMk cId="1202722905" sldId="277"/>
            <ac:spMk id="3" creationId="{F449213D-E841-CC1C-2AE2-A358A2BAB4DC}"/>
          </ac:spMkLst>
        </pc:spChg>
      </pc:sldChg>
    </pc:docChg>
  </pc:docChgLst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MaCAD Thesis | James Foo and Dom Large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+mj-lt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4" y="2117863"/>
            <a:ext cx="4349752" cy="453887"/>
          </a:xfrm>
        </p:spPr>
        <p:txBody>
          <a:bodyPr>
            <a:normAutofit/>
          </a:bodyPr>
          <a:lstStyle/>
          <a:p>
            <a:pPr algn="ctr"/>
            <a:r>
              <a:rPr lang="en-US" sz="1600" u="sng" dirty="0"/>
              <a:t>Current Phase</a:t>
            </a:r>
          </a:p>
        </p:txBody>
      </p:sp>
    </p:spTree>
    <p:extLst>
      <p:ext uri="{BB962C8B-B14F-4D97-AF65-F5344CB8AC3E}">
        <p14:creationId xmlns:p14="http://schemas.microsoft.com/office/powerpoint/2010/main" val="33993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84C-6152-55D6-6D49-813AF4B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535991"/>
            <a:ext cx="8088923" cy="4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49213D-E841-CC1C-2AE2-A358A2BAB4DC}"/>
              </a:ext>
            </a:extLst>
          </p:cNvPr>
          <p:cNvSpPr txBox="1"/>
          <p:nvPr/>
        </p:nvSpPr>
        <p:spPr>
          <a:xfrm>
            <a:off x="4902194" y="2512544"/>
            <a:ext cx="353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Make Variable Identification even more Robust! (needs more words atm)</a:t>
            </a:r>
          </a:p>
        </p:txBody>
      </p:sp>
    </p:spTree>
    <p:extLst>
      <p:ext uri="{BB962C8B-B14F-4D97-AF65-F5344CB8AC3E}">
        <p14:creationId xmlns:p14="http://schemas.microsoft.com/office/powerpoint/2010/main" val="120272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Successfully created custom plugin to run script utilizing </a:t>
            </a:r>
            <a:r>
              <a:rPr lang="en-US" sz="1200" dirty="0" err="1"/>
              <a:t>pyRevit</a:t>
            </a:r>
            <a:r>
              <a:rPr lang="en-US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4E921-4748-073B-A30D-9742D042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" y="1421945"/>
            <a:ext cx="4961860" cy="650448"/>
          </a:xfrm>
          <a:prstGeom prst="rect">
            <a:avLst/>
          </a:prstGeom>
        </p:spPr>
      </p:pic>
      <p:pic>
        <p:nvPicPr>
          <p:cNvPr id="1026" name="Picture 2" descr="10 Amazing pyRevit Features to Save Insane Amounts of Time ...">
            <a:extLst>
              <a:ext uri="{FF2B5EF4-FFF2-40B4-BE49-F238E27FC236}">
                <a16:creationId xmlns:a16="http://schemas.microsoft.com/office/drawing/2014/main" id="{E2EE769F-E4E6-7639-436C-A9EF992F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56130"/>
            <a:ext cx="2312137" cy="14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E89EEB-7F43-1538-13B1-D32A1F68F236}"/>
              </a:ext>
            </a:extLst>
          </p:cNvPr>
          <p:cNvCxnSpPr>
            <a:cxnSpLocks/>
          </p:cNvCxnSpPr>
          <p:nvPr/>
        </p:nvCxnSpPr>
        <p:spPr>
          <a:xfrm>
            <a:off x="531628" y="1747169"/>
            <a:ext cx="1290084" cy="719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20367-DACA-5D5E-7F13-47FF6E97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1" y="2278463"/>
            <a:ext cx="7049255" cy="26737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65E63-1553-C4F7-C235-EE220977EC84}"/>
              </a:ext>
            </a:extLst>
          </p:cNvPr>
          <p:cNvCxnSpPr>
            <a:cxnSpLocks/>
          </p:cNvCxnSpPr>
          <p:nvPr/>
        </p:nvCxnSpPr>
        <p:spPr>
          <a:xfrm>
            <a:off x="847060" y="1660410"/>
            <a:ext cx="1639516" cy="80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434902-A747-1DF6-D708-D908F5B92017}"/>
              </a:ext>
            </a:extLst>
          </p:cNvPr>
          <p:cNvCxnSpPr>
            <a:cxnSpLocks/>
          </p:cNvCxnSpPr>
          <p:nvPr/>
        </p:nvCxnSpPr>
        <p:spPr>
          <a:xfrm>
            <a:off x="1119074" y="1683980"/>
            <a:ext cx="2184107" cy="782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7D9C4F-B60C-42CA-8CB7-7253EAC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B5A35-7F0A-F3CB-E9EF-58AD9BEC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06548"/>
            <a:ext cx="8527500" cy="38424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0A72D0-605C-26EC-386B-3C855578023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Modify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05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Feasibility of Machine Learning for Voice-to-Part 3D Printing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Question</a:t>
            </a:r>
            <a:r>
              <a:rPr lang="en" sz="1100" dirty="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solidFill>
                  <a:schemeClr val="dk1"/>
                </a:solidFill>
              </a:rPr>
              <a:t>Objective</a:t>
            </a:r>
            <a:r>
              <a:rPr lang="en" sz="1100" dirty="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8C757-2A74-41F8-5C3A-7F32D974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CD7B4-5AB6-99F3-07E6-E9082DFF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0" y="1186781"/>
            <a:ext cx="6115403" cy="3644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37DA84-94F6-F076-CE1A-80AB6E2B5E98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Create New Family from Template (</a:t>
            </a:r>
            <a:r>
              <a:rPr lang="en-US" sz="1400" dirty="0" err="1"/>
              <a:t>wip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1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Combined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C5FEF-EA75-829B-B3C2-2322566A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0" y="1110024"/>
            <a:ext cx="7662719" cy="37787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67368-90FB-4000-BCB5-2249B6AA0333}"/>
              </a:ext>
            </a:extLst>
          </p:cNvPr>
          <p:cNvSpPr txBox="1">
            <a:spLocks/>
          </p:cNvSpPr>
          <p:nvPr/>
        </p:nvSpPr>
        <p:spPr>
          <a:xfrm>
            <a:off x="464100" y="404037"/>
            <a:ext cx="4349752" cy="65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Combines voice input and parameter change</a:t>
            </a:r>
          </a:p>
          <a:p>
            <a:endParaRPr lang="en-US" sz="1400" dirty="0"/>
          </a:p>
          <a:p>
            <a:r>
              <a:rPr lang="en-US" sz="1400" b="1" dirty="0"/>
              <a:t>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95668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699" y="453887"/>
            <a:ext cx="8520599" cy="41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Expand on ability to select elements through different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Complete family creation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it works with other families and expand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 parameter script can handle multiple data types and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Experiment with other Tokenizers (</a:t>
            </a:r>
            <a:r>
              <a:rPr lang="en-US" sz="1400" dirty="0" err="1"/>
              <a:t>nltk</a:t>
            </a:r>
            <a:r>
              <a:rPr lang="en-US" sz="1400" dirty="0"/>
              <a:t> vs 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Modify </a:t>
            </a:r>
            <a:r>
              <a:rPr lang="en-US" sz="1400"/>
              <a:t>/ Update IDs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64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 dirty="0"/>
              <a:t>Voice to Text Prompt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LLM training for successful prompt generation from Voice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Object Generation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GANS model with a pixel size and space based on 3D printer capabilities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[Comfy UI method that’s already been started]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Gen AI / Existing Models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3D Diffusion Model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 dirty="0"/>
              <a:t>Validate Exported Models (Closed Meshes)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3D Printing</a:t>
            </a:r>
            <a:endParaRPr dirty="0"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Integration: Connect the system with 3D printers via REST APIs like OctoPrint.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Automation: Automate the file upload and printing initiation process.</a:t>
            </a:r>
            <a:endParaRPr dirty="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Evaluation: Ensure reliable and error-free communication with 3D printers.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 dirty="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LLM may be challenging because of quantities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Valid geometry generation (focus in beginning)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Start with primitives for training (Grasshopper?)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Begin with parametric grasshopper model of chair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Inputs would be dimensions for prompt generation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Scale will be a challenge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Which model to train / sensitive for dimensions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Simple model to start where dimensions are only variant (find out if numbers will be a problem)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pivot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Voice to text to Revit Families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Text to geometry to gcode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task1 ) figure out whichg gen model is sensitive to dimensions</a:t>
            </a:r>
            <a:endParaRPr sz="1150" dirty="0">
              <a:solidFill>
                <a:srgbClr val="1D1C1D"/>
              </a:solidFill>
              <a:highlight>
                <a:srgbClr val="F8F8F8"/>
              </a:highlight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 dirty="0">
                <a:solidFill>
                  <a:srgbClr val="1D1C1D"/>
                </a:solidFill>
                <a:highlight>
                  <a:srgbClr val="F8F8F8"/>
                </a:highlight>
                <a:latin typeface="+mj-lt"/>
              </a:rPr>
              <a:t>task2 ) pivot to revit text to family if no solution found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1359</Words>
  <Application>Microsoft Office PowerPoint</Application>
  <PresentationFormat>On-screen Show (16:9)</PresentationFormat>
  <Paragraphs>216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Mono Medium</vt:lpstr>
      <vt:lpstr>Roboto Mono</vt:lpstr>
      <vt:lpstr>Roboto Mono SemiBold</vt:lpstr>
      <vt:lpstr>Arial</vt:lpstr>
      <vt:lpstr>Roboto Mono Light</vt:lpstr>
      <vt:lpstr>Courier New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Current Phase</vt:lpstr>
      <vt:lpstr>Dom Progress</vt:lpstr>
      <vt:lpstr>Dom Progress</vt:lpstr>
      <vt:lpstr>Dom Progress</vt:lpstr>
      <vt:lpstr>James Progress</vt:lpstr>
      <vt:lpstr>James Progress</vt:lpstr>
      <vt:lpstr>James Progress</vt:lpstr>
      <vt:lpstr>Combined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5</cp:revision>
  <dcterms:modified xsi:type="dcterms:W3CDTF">2024-08-22T12:48:05Z</dcterms:modified>
</cp:coreProperties>
</file>